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65" r:id="rId4"/>
    <p:sldId id="261" r:id="rId5"/>
    <p:sldId id="263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789500-B286-4065-9A10-6041C60FEBC0}" v="5" dt="2020-04-25T01:49:24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97"/>
    <p:restoredTop sz="96327"/>
  </p:normalViewPr>
  <p:slideViewPr>
    <p:cSldViewPr snapToGrid="0" snapToObjects="1">
      <p:cViewPr varScale="1">
        <p:scale>
          <a:sx n="115" d="100"/>
          <a:sy n="115" d="100"/>
        </p:scale>
        <p:origin x="6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 Edie" userId="8e0ef425ae50d7f6" providerId="LiveId" clId="{82789500-B286-4065-9A10-6041C60FEBC0}"/>
    <pc:docChg chg="custSel modSld">
      <pc:chgData name="Dan Edie" userId="8e0ef425ae50d7f6" providerId="LiveId" clId="{82789500-B286-4065-9A10-6041C60FEBC0}" dt="2020-04-25T12:51:18.754" v="848" actId="20577"/>
      <pc:docMkLst>
        <pc:docMk/>
      </pc:docMkLst>
      <pc:sldChg chg="addSp delSp modSp">
        <pc:chgData name="Dan Edie" userId="8e0ef425ae50d7f6" providerId="LiveId" clId="{82789500-B286-4065-9A10-6041C60FEBC0}" dt="2020-04-25T12:44:09.475" v="767" actId="20577"/>
        <pc:sldMkLst>
          <pc:docMk/>
          <pc:sldMk cId="3158745452" sldId="262"/>
        </pc:sldMkLst>
        <pc:spChg chg="del">
          <ac:chgData name="Dan Edie" userId="8e0ef425ae50d7f6" providerId="LiveId" clId="{82789500-B286-4065-9A10-6041C60FEBC0}" dt="2020-04-25T01:46:36.051" v="209" actId="478"/>
          <ac:spMkLst>
            <pc:docMk/>
            <pc:sldMk cId="3158745452" sldId="262"/>
            <ac:spMk id="2" creationId="{11F058D3-7188-4C4C-B643-A429D4EB452F}"/>
          </ac:spMkLst>
        </pc:spChg>
        <pc:spChg chg="mod">
          <ac:chgData name="Dan Edie" userId="8e0ef425ae50d7f6" providerId="LiveId" clId="{82789500-B286-4065-9A10-6041C60FEBC0}" dt="2020-04-25T12:44:09.475" v="767" actId="20577"/>
          <ac:spMkLst>
            <pc:docMk/>
            <pc:sldMk cId="3158745452" sldId="262"/>
            <ac:spMk id="3" creationId="{0FE4C1FA-5248-AB4C-9635-6AC6C526D1B7}"/>
          </ac:spMkLst>
        </pc:spChg>
        <pc:spChg chg="del">
          <ac:chgData name="Dan Edie" userId="8e0ef425ae50d7f6" providerId="LiveId" clId="{82789500-B286-4065-9A10-6041C60FEBC0}" dt="2020-04-25T01:46:48.906" v="211" actId="478"/>
          <ac:spMkLst>
            <pc:docMk/>
            <pc:sldMk cId="3158745452" sldId="262"/>
            <ac:spMk id="5" creationId="{D2A0E148-9110-794B-8B30-2FC6C20B236D}"/>
          </ac:spMkLst>
        </pc:spChg>
        <pc:spChg chg="add del mod">
          <ac:chgData name="Dan Edie" userId="8e0ef425ae50d7f6" providerId="LiveId" clId="{82789500-B286-4065-9A10-6041C60FEBC0}" dt="2020-04-25T01:46:44.020" v="210" actId="478"/>
          <ac:spMkLst>
            <pc:docMk/>
            <pc:sldMk cId="3158745452" sldId="262"/>
            <ac:spMk id="6" creationId="{00689B04-6E2F-402E-A058-5A95CF1CEBEE}"/>
          </ac:spMkLst>
        </pc:spChg>
        <pc:picChg chg="mod">
          <ac:chgData name="Dan Edie" userId="8e0ef425ae50d7f6" providerId="LiveId" clId="{82789500-B286-4065-9A10-6041C60FEBC0}" dt="2020-04-25T01:47:13.463" v="220" actId="14100"/>
          <ac:picMkLst>
            <pc:docMk/>
            <pc:sldMk cId="3158745452" sldId="262"/>
            <ac:picMk id="7" creationId="{1753C937-FDC9-E145-923A-22FB29EB859A}"/>
          </ac:picMkLst>
        </pc:picChg>
        <pc:picChg chg="mod">
          <ac:chgData name="Dan Edie" userId="8e0ef425ae50d7f6" providerId="LiveId" clId="{82789500-B286-4065-9A10-6041C60FEBC0}" dt="2020-04-25T01:47:10.484" v="219" actId="14100"/>
          <ac:picMkLst>
            <pc:docMk/>
            <pc:sldMk cId="3158745452" sldId="262"/>
            <ac:picMk id="8" creationId="{00254652-4CDD-6840-AD31-40FE95DA633C}"/>
          </ac:picMkLst>
        </pc:picChg>
      </pc:sldChg>
      <pc:sldChg chg="delSp modSp">
        <pc:chgData name="Dan Edie" userId="8e0ef425ae50d7f6" providerId="LiveId" clId="{82789500-B286-4065-9A10-6041C60FEBC0}" dt="2020-04-25T12:41:42.018" v="690" actId="20577"/>
        <pc:sldMkLst>
          <pc:docMk/>
          <pc:sldMk cId="3390367404" sldId="263"/>
        </pc:sldMkLst>
        <pc:spChg chg="mod">
          <ac:chgData name="Dan Edie" userId="8e0ef425ae50d7f6" providerId="LiveId" clId="{82789500-B286-4065-9A10-6041C60FEBC0}" dt="2020-04-25T12:41:42.018" v="690" actId="20577"/>
          <ac:spMkLst>
            <pc:docMk/>
            <pc:sldMk cId="3390367404" sldId="263"/>
            <ac:spMk id="3" creationId="{227FF381-B289-314E-B3CC-BFE5C69B0468}"/>
          </ac:spMkLst>
        </pc:spChg>
        <pc:spChg chg="del">
          <ac:chgData name="Dan Edie" userId="8e0ef425ae50d7f6" providerId="LiveId" clId="{82789500-B286-4065-9A10-6041C60FEBC0}" dt="2020-04-25T01:37:22.545" v="3" actId="478"/>
          <ac:spMkLst>
            <pc:docMk/>
            <pc:sldMk cId="3390367404" sldId="263"/>
            <ac:spMk id="5" creationId="{F3FD6A50-66E4-124B-9481-D540D8ED9175}"/>
          </ac:spMkLst>
        </pc:spChg>
        <pc:spChg chg="del">
          <ac:chgData name="Dan Edie" userId="8e0ef425ae50d7f6" providerId="LiveId" clId="{82789500-B286-4065-9A10-6041C60FEBC0}" dt="2020-04-25T01:37:10.441" v="0" actId="478"/>
          <ac:spMkLst>
            <pc:docMk/>
            <pc:sldMk cId="3390367404" sldId="263"/>
            <ac:spMk id="6" creationId="{07F9C29E-B6F4-FF44-955B-40CEE6C7E2E1}"/>
          </ac:spMkLst>
        </pc:spChg>
        <pc:picChg chg="mod">
          <ac:chgData name="Dan Edie" userId="8e0ef425ae50d7f6" providerId="LiveId" clId="{82789500-B286-4065-9A10-6041C60FEBC0}" dt="2020-04-25T01:38:23.362" v="15" actId="14100"/>
          <ac:picMkLst>
            <pc:docMk/>
            <pc:sldMk cId="3390367404" sldId="263"/>
            <ac:picMk id="7" creationId="{472BBC91-AA2D-544D-A7D0-E12641D0AA4C}"/>
          </ac:picMkLst>
        </pc:picChg>
        <pc:picChg chg="mod">
          <ac:chgData name="Dan Edie" userId="8e0ef425ae50d7f6" providerId="LiveId" clId="{82789500-B286-4065-9A10-6041C60FEBC0}" dt="2020-04-25T01:38:08.965" v="11" actId="1076"/>
          <ac:picMkLst>
            <pc:docMk/>
            <pc:sldMk cId="3390367404" sldId="263"/>
            <ac:picMk id="9" creationId="{A102029A-3FD9-B547-8DB9-90C9B0BCEE8A}"/>
          </ac:picMkLst>
        </pc:picChg>
      </pc:sldChg>
      <pc:sldChg chg="addSp delSp modSp">
        <pc:chgData name="Dan Edie" userId="8e0ef425ae50d7f6" providerId="LiveId" clId="{82789500-B286-4065-9A10-6041C60FEBC0}" dt="2020-04-25T12:51:18.754" v="848" actId="20577"/>
        <pc:sldMkLst>
          <pc:docMk/>
          <pc:sldMk cId="698070397" sldId="264"/>
        </pc:sldMkLst>
        <pc:spChg chg="del">
          <ac:chgData name="Dan Edie" userId="8e0ef425ae50d7f6" providerId="LiveId" clId="{82789500-B286-4065-9A10-6041C60FEBC0}" dt="2020-04-25T01:48:59.583" v="435" actId="478"/>
          <ac:spMkLst>
            <pc:docMk/>
            <pc:sldMk cId="698070397" sldId="264"/>
            <ac:spMk id="2" creationId="{79D32F28-871B-5E41-A413-F37FA2BECE27}"/>
          </ac:spMkLst>
        </pc:spChg>
        <pc:spChg chg="mod">
          <ac:chgData name="Dan Edie" userId="8e0ef425ae50d7f6" providerId="LiveId" clId="{82789500-B286-4065-9A10-6041C60FEBC0}" dt="2020-04-25T12:51:18.754" v="848" actId="20577"/>
          <ac:spMkLst>
            <pc:docMk/>
            <pc:sldMk cId="698070397" sldId="264"/>
            <ac:spMk id="3" creationId="{C3430F9F-D5FD-3A4A-BE33-9728099DF12F}"/>
          </ac:spMkLst>
        </pc:spChg>
        <pc:spChg chg="del">
          <ac:chgData name="Dan Edie" userId="8e0ef425ae50d7f6" providerId="LiveId" clId="{82789500-B286-4065-9A10-6041C60FEBC0}" dt="2020-04-25T01:48:57.038" v="434" actId="478"/>
          <ac:spMkLst>
            <pc:docMk/>
            <pc:sldMk cId="698070397" sldId="264"/>
            <ac:spMk id="5" creationId="{9189A944-CFEB-0247-9571-8A11FD46AE55}"/>
          </ac:spMkLst>
        </pc:spChg>
        <pc:spChg chg="add del mod">
          <ac:chgData name="Dan Edie" userId="8e0ef425ae50d7f6" providerId="LiveId" clId="{82789500-B286-4065-9A10-6041C60FEBC0}" dt="2020-04-25T01:49:01.119" v="436" actId="478"/>
          <ac:spMkLst>
            <pc:docMk/>
            <pc:sldMk cId="698070397" sldId="264"/>
            <ac:spMk id="6" creationId="{E0DC643C-ACBE-4554-A9B6-97E6C8B5CD9C}"/>
          </ac:spMkLst>
        </pc:spChg>
        <pc:picChg chg="mod">
          <ac:chgData name="Dan Edie" userId="8e0ef425ae50d7f6" providerId="LiveId" clId="{82789500-B286-4065-9A10-6041C60FEBC0}" dt="2020-04-25T01:49:32.043" v="448" actId="14100"/>
          <ac:picMkLst>
            <pc:docMk/>
            <pc:sldMk cId="698070397" sldId="264"/>
            <ac:picMk id="7" creationId="{4D1E6F8F-298E-BA46-9801-002FB5A8FB4E}"/>
          </ac:picMkLst>
        </pc:picChg>
        <pc:picChg chg="mod">
          <ac:chgData name="Dan Edie" userId="8e0ef425ae50d7f6" providerId="LiveId" clId="{82789500-B286-4065-9A10-6041C60FEBC0}" dt="2020-04-25T01:49:35.529" v="449" actId="14100"/>
          <ac:picMkLst>
            <pc:docMk/>
            <pc:sldMk cId="698070397" sldId="264"/>
            <ac:picMk id="8" creationId="{C986A44D-10FB-3742-9660-E8C9E731F37B}"/>
          </ac:picMkLst>
        </pc:picChg>
      </pc:sldChg>
    </pc:docChg>
  </pc:docChgLst>
</pc:chgInfo>
</file>

<file path=ppt/media/image1.jpeg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FB99A-B1CC-7043-8B76-07DE357A27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Presidential election campaign finances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69C13-59E4-9040-A80A-56346ABA88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 Edie, Megan Chang, &amp; Nicholas </a:t>
            </a:r>
            <a:r>
              <a:rPr lang="en-US" dirty="0" err="1"/>
              <a:t>Prentkowski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284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9669-66DC-0644-9E7A-8C4EA6CA2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2ED461-3960-6646-BC36-F4F2634F9E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645B4-37C1-AE4E-809A-8CEC4E1D9E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How much are candidates spending on elections?</a:t>
            </a:r>
          </a:p>
          <a:p>
            <a:r>
              <a:rPr lang="en-US" dirty="0"/>
              <a:t>Do candidates spending the most money get more votes?</a:t>
            </a:r>
          </a:p>
          <a:p>
            <a:r>
              <a:rPr lang="en-US" dirty="0"/>
              <a:t>Are the most populous states contributing the most money?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D8582-FDD9-2643-A7A2-5015634317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D1135-1357-1449-A088-8AAB15CB75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Federal Election Commission's API</a:t>
            </a:r>
          </a:p>
          <a:p>
            <a:pPr lvl="1"/>
            <a:r>
              <a:rPr lang="en-US" dirty="0"/>
              <a:t>Pull data on campaign receipts</a:t>
            </a:r>
          </a:p>
          <a:p>
            <a:r>
              <a:rPr lang="en-US" dirty="0"/>
              <a:t>MIT's Election Lab database</a:t>
            </a:r>
          </a:p>
          <a:p>
            <a:pPr lvl="1"/>
            <a:r>
              <a:rPr lang="en-US" dirty="0"/>
              <a:t>Number of votes each candidate received </a:t>
            </a:r>
          </a:p>
        </p:txBody>
      </p:sp>
    </p:spTree>
    <p:extLst>
      <p:ext uri="{BB962C8B-B14F-4D97-AF65-F5344CB8AC3E}">
        <p14:creationId xmlns:p14="http://schemas.microsoft.com/office/powerpoint/2010/main" val="3046815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6D7069-0DFE-C84F-9B15-064C73C71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652" y="1901416"/>
            <a:ext cx="9386695" cy="469334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3CAE03-6480-324C-BA0A-66E09ADEF3F3}"/>
              </a:ext>
            </a:extLst>
          </p:cNvPr>
          <p:cNvSpPr txBox="1"/>
          <p:nvPr/>
        </p:nvSpPr>
        <p:spPr>
          <a:xfrm>
            <a:off x="2386359" y="557560"/>
            <a:ext cx="7419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Clinton had the most votes in more populous states (California &amp; New York).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Trump had the most votes in southern states.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 states from the electoral college also voted majority Trump.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932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0D1DEA-211A-7340-BC7E-1EC091208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313" y="1425019"/>
            <a:ext cx="10417374" cy="520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513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FF381-B289-314E-B3CC-BFE5C69B0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03113"/>
            <a:ext cx="4649783" cy="472669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Total amount raised in 2016: $1,462,300,000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Money raised by democrats matches how long they actively campaigned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Republicans not so much: Kasich was last to drop before convention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72BBC91-AA2D-544D-A7D0-E12641D0AA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31024" y="-1"/>
            <a:ext cx="7460975" cy="3127513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102029A-3FD9-B547-8DB9-90C9B0BCEE8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731024" y="3127513"/>
            <a:ext cx="7460976" cy="373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67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4C1FA-5248-AB4C-9635-6AC6C526D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0331" y="-1"/>
            <a:ext cx="4649783" cy="512859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Current amount raised: $2,476,100,000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Billionaires have blown the 2016 numbers out of the water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Bloomberg has raised $1,049,400,000 (~42%)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amount of money doesn’t always mean nomination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753C937-FDC9-E145-923A-22FB29EB85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10001" y="-1"/>
            <a:ext cx="6981999" cy="3710609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0254652-4CDD-6840-AD31-40FE95DA633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210001" y="3710609"/>
            <a:ext cx="6981999" cy="314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45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30F9F-D5FD-3A4A-BE33-9728099DF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-1"/>
            <a:ext cx="4649783" cy="526111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Democrats have raised more money than all of 2016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Nearly half the </a:t>
            </a:r>
            <a:r>
              <a:rPr lang="en-US">
                <a:solidFill>
                  <a:schemeClr val="bg1">
                    <a:lumMod val="95000"/>
                    <a:lumOff val="5000"/>
                  </a:schemeClr>
                </a:solidFill>
              </a:rPr>
              <a:t>bar is due to one candidate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However, right now, not much campaigning is happening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1E6F8F-298E-BA46-9801-002FB5A8FB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10539" y="0"/>
            <a:ext cx="7381461" cy="34290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86A44D-10FB-3742-9660-E8C9E731F37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10539" y="3429000"/>
            <a:ext cx="738146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0703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124</TotalTime>
  <Words>188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Presidential election campaign finances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Megan Chang</dc:creator>
  <cp:lastModifiedBy>Megan Chang</cp:lastModifiedBy>
  <cp:revision>11</cp:revision>
  <dcterms:created xsi:type="dcterms:W3CDTF">2020-04-24T01:27:03Z</dcterms:created>
  <dcterms:modified xsi:type="dcterms:W3CDTF">2020-04-25T14:39:22Z</dcterms:modified>
</cp:coreProperties>
</file>

<file path=docProps/thumbnail.jpeg>
</file>